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2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C3D97-7C8F-4AA1-9735-6359C1A6AFA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7649034-98A7-486E-AC83-6AAA8C1B1E99}">
      <dgm:prSet phldrT="[Text]" phldr="0"/>
      <dgm:spPr/>
      <dgm:t>
        <a:bodyPr/>
        <a:lstStyle/>
        <a:p>
          <a:r>
            <a:rPr lang="en-GB" sz="3200"/>
            <a:t>Chief Executive</a:t>
          </a:r>
        </a:p>
      </dgm:t>
    </dgm:pt>
    <dgm:pt modelId="{CFC09300-BEDB-46C5-9BDE-5865991B9043}" type="parTrans" cxnId="{71641B4F-F5C3-4FD8-A956-56902F0755AE}">
      <dgm:prSet/>
      <dgm:spPr/>
      <dgm:t>
        <a:bodyPr/>
        <a:lstStyle/>
        <a:p>
          <a:endParaRPr lang="en-GB"/>
        </a:p>
      </dgm:t>
    </dgm:pt>
    <dgm:pt modelId="{12771547-27C1-49A2-82B7-BC38CA4931DE}" type="sibTrans" cxnId="{71641B4F-F5C3-4FD8-A956-56902F0755AE}">
      <dgm:prSet/>
      <dgm:spPr/>
      <dgm:t>
        <a:bodyPr/>
        <a:lstStyle/>
        <a:p>
          <a:endParaRPr lang="en-GB"/>
        </a:p>
      </dgm:t>
    </dgm:pt>
    <dgm:pt modelId="{86188C11-0CF1-49AF-9EBB-373B4CDD0B1A}">
      <dgm:prSet phldrT="[Text]" phldr="0"/>
      <dgm:spPr/>
      <dgm:t>
        <a:bodyPr/>
        <a:lstStyle/>
        <a:p>
          <a:r>
            <a:rPr lang="en-GB" dirty="0"/>
            <a:t>DCE and Director – Finance and Corporate Services (Section 151) </a:t>
          </a:r>
        </a:p>
      </dgm:t>
    </dgm:pt>
    <dgm:pt modelId="{6C124498-9B12-4482-8A85-B53FAE08CE34}" type="parTrans" cxnId="{839AFF20-0485-4D48-957D-13D075AC49F7}">
      <dgm:prSet/>
      <dgm:spPr/>
      <dgm:t>
        <a:bodyPr/>
        <a:lstStyle/>
        <a:p>
          <a:endParaRPr lang="en-GB"/>
        </a:p>
      </dgm:t>
    </dgm:pt>
    <dgm:pt modelId="{2EFCD09F-4B11-4B4F-8514-C7D6D3CCBD46}" type="sibTrans" cxnId="{839AFF20-0485-4D48-957D-13D075AC49F7}">
      <dgm:prSet/>
      <dgm:spPr/>
      <dgm:t>
        <a:bodyPr/>
        <a:lstStyle/>
        <a:p>
          <a:endParaRPr lang="en-GB"/>
        </a:p>
      </dgm:t>
    </dgm:pt>
    <dgm:pt modelId="{0A2A2954-E2E8-4793-9B99-B3B1C168464B}">
      <dgm:prSet phldrT="[Text]" phldr="0"/>
      <dgm:spPr/>
      <dgm:t>
        <a:bodyPr/>
        <a:lstStyle/>
        <a:p>
          <a:r>
            <a:rPr lang="en-GB" dirty="0"/>
            <a:t>DCE and Director - Neighbourhoods</a:t>
          </a:r>
        </a:p>
      </dgm:t>
    </dgm:pt>
    <dgm:pt modelId="{9F9BEFB2-4449-4DF8-B293-1EB7CA2D6C05}" type="parTrans" cxnId="{E666DE7F-7749-4597-84AC-30C9B2079D35}">
      <dgm:prSet/>
      <dgm:spPr/>
      <dgm:t>
        <a:bodyPr/>
        <a:lstStyle/>
        <a:p>
          <a:endParaRPr lang="en-GB"/>
        </a:p>
      </dgm:t>
    </dgm:pt>
    <dgm:pt modelId="{12EE34C8-E44D-4B29-913C-665D6E4DB247}" type="sibTrans" cxnId="{E666DE7F-7749-4597-84AC-30C9B2079D35}">
      <dgm:prSet/>
      <dgm:spPr/>
      <dgm:t>
        <a:bodyPr/>
        <a:lstStyle/>
        <a:p>
          <a:endParaRPr lang="en-GB"/>
        </a:p>
      </dgm:t>
    </dgm:pt>
    <dgm:pt modelId="{EAD85347-4E8C-4928-924F-063E948D1972}">
      <dgm:prSet phldrT="[Text]" phldr="0"/>
      <dgm:spPr/>
      <dgm:t>
        <a:bodyPr/>
        <a:lstStyle/>
        <a:p>
          <a:r>
            <a:rPr lang="en-GB" dirty="0"/>
            <a:t>DCE and Director – Development &amp; Economic Growth </a:t>
          </a:r>
        </a:p>
      </dgm:t>
    </dgm:pt>
    <dgm:pt modelId="{BE9A8F57-02D1-483D-B815-16EB11A55037}" type="parTrans" cxnId="{F1598CD7-A414-4DAD-AF4D-09EFAE6B84F3}">
      <dgm:prSet/>
      <dgm:spPr/>
      <dgm:t>
        <a:bodyPr/>
        <a:lstStyle/>
        <a:p>
          <a:endParaRPr lang="en-GB"/>
        </a:p>
      </dgm:t>
    </dgm:pt>
    <dgm:pt modelId="{A67AD3D0-0753-4253-9D63-F5F49EBB10E9}" type="sibTrans" cxnId="{F1598CD7-A414-4DAD-AF4D-09EFAE6B84F3}">
      <dgm:prSet/>
      <dgm:spPr/>
      <dgm:t>
        <a:bodyPr/>
        <a:lstStyle/>
        <a:p>
          <a:endParaRPr lang="en-GB"/>
        </a:p>
      </dgm:t>
    </dgm:pt>
    <dgm:pt modelId="{393EB96A-85B2-4DAB-B8C5-9F4A793451F0}">
      <dgm:prSet phldrT="[Text]" phldr="0"/>
      <dgm:spPr/>
      <dgm:t>
        <a:bodyPr/>
        <a:lstStyle/>
        <a:p>
          <a:r>
            <a:rPr lang="en-GB" dirty="0"/>
            <a:t>Director of Law, Governance, Policy and HR</a:t>
          </a:r>
        </a:p>
        <a:p>
          <a:r>
            <a:rPr lang="en-GB" dirty="0"/>
            <a:t>(</a:t>
          </a:r>
          <a:r>
            <a:rPr lang="en-GB"/>
            <a:t>Monitoring Officer)</a:t>
          </a:r>
          <a:endParaRPr lang="en-GB" dirty="0"/>
        </a:p>
      </dgm:t>
    </dgm:pt>
    <dgm:pt modelId="{67C72FB0-F6EF-4543-96D6-F38696CE6A1A}" type="parTrans" cxnId="{FFC84297-719F-4B24-9BF2-009E0A801F81}">
      <dgm:prSet/>
      <dgm:spPr/>
      <dgm:t>
        <a:bodyPr/>
        <a:lstStyle/>
        <a:p>
          <a:endParaRPr lang="en-GB"/>
        </a:p>
      </dgm:t>
    </dgm:pt>
    <dgm:pt modelId="{C0BED885-C810-43E9-82B8-FC1FE5B2C7B0}" type="sibTrans" cxnId="{FFC84297-719F-4B24-9BF2-009E0A801F81}">
      <dgm:prSet/>
      <dgm:spPr/>
      <dgm:t>
        <a:bodyPr/>
        <a:lstStyle/>
        <a:p>
          <a:endParaRPr lang="en-GB"/>
        </a:p>
      </dgm:t>
    </dgm:pt>
    <dgm:pt modelId="{ACF15287-4EE3-4477-A448-738CF96A7C84}" type="pres">
      <dgm:prSet presAssocID="{9D8C3D97-7C8F-4AA1-9735-6359C1A6AF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EB5ED5A-6E96-4FA8-9116-725DAA6B6AC7}" type="pres">
      <dgm:prSet presAssocID="{87649034-98A7-486E-AC83-6AAA8C1B1E99}" presName="hierRoot1" presStyleCnt="0">
        <dgm:presLayoutVars>
          <dgm:hierBranch val="init"/>
        </dgm:presLayoutVars>
      </dgm:prSet>
      <dgm:spPr/>
    </dgm:pt>
    <dgm:pt modelId="{8D45C058-5FBE-41AE-91F8-CC0F4D07497E}" type="pres">
      <dgm:prSet presAssocID="{87649034-98A7-486E-AC83-6AAA8C1B1E99}" presName="rootComposite1" presStyleCnt="0"/>
      <dgm:spPr/>
    </dgm:pt>
    <dgm:pt modelId="{66663357-9DCA-4DA1-8E6B-534FB2931832}" type="pres">
      <dgm:prSet presAssocID="{87649034-98A7-486E-AC83-6AAA8C1B1E99}" presName="rootText1" presStyleLbl="node0" presStyleIdx="0" presStyleCnt="1" custLinFactNeighborY="2456">
        <dgm:presLayoutVars>
          <dgm:chPref val="3"/>
        </dgm:presLayoutVars>
      </dgm:prSet>
      <dgm:spPr/>
    </dgm:pt>
    <dgm:pt modelId="{D1C5B0B5-CEFB-42C6-83DA-69967E86D623}" type="pres">
      <dgm:prSet presAssocID="{87649034-98A7-486E-AC83-6AAA8C1B1E99}" presName="rootConnector1" presStyleLbl="node1" presStyleIdx="0" presStyleCnt="0"/>
      <dgm:spPr/>
    </dgm:pt>
    <dgm:pt modelId="{E6A0096B-EDC3-4215-8F0B-CB1DC571E845}" type="pres">
      <dgm:prSet presAssocID="{87649034-98A7-486E-AC83-6AAA8C1B1E99}" presName="hierChild2" presStyleCnt="0"/>
      <dgm:spPr/>
    </dgm:pt>
    <dgm:pt modelId="{D880A11A-0EFB-4B04-8AE1-D64CEF0DB5FF}" type="pres">
      <dgm:prSet presAssocID="{6C124498-9B12-4482-8A85-B53FAE08CE34}" presName="Name37" presStyleLbl="parChTrans1D2" presStyleIdx="0" presStyleCnt="4"/>
      <dgm:spPr/>
    </dgm:pt>
    <dgm:pt modelId="{9CAFEFDD-5B85-4764-92FD-B28DE4E19517}" type="pres">
      <dgm:prSet presAssocID="{86188C11-0CF1-49AF-9EBB-373B4CDD0B1A}" presName="hierRoot2" presStyleCnt="0">
        <dgm:presLayoutVars>
          <dgm:hierBranch val="init"/>
        </dgm:presLayoutVars>
      </dgm:prSet>
      <dgm:spPr/>
    </dgm:pt>
    <dgm:pt modelId="{EDA45CB1-A5BC-4525-B12A-594D3C1D410D}" type="pres">
      <dgm:prSet presAssocID="{86188C11-0CF1-49AF-9EBB-373B4CDD0B1A}" presName="rootComposite" presStyleCnt="0"/>
      <dgm:spPr/>
    </dgm:pt>
    <dgm:pt modelId="{FF8A4B10-BDC2-464F-9CA8-5460B2047136}" type="pres">
      <dgm:prSet presAssocID="{86188C11-0CF1-49AF-9EBB-373B4CDD0B1A}" presName="rootText" presStyleLbl="node2" presStyleIdx="0" presStyleCnt="4">
        <dgm:presLayoutVars>
          <dgm:chPref val="3"/>
        </dgm:presLayoutVars>
      </dgm:prSet>
      <dgm:spPr/>
    </dgm:pt>
    <dgm:pt modelId="{312C38EF-CDE0-4F4F-AA9C-A1C2AB214143}" type="pres">
      <dgm:prSet presAssocID="{86188C11-0CF1-49AF-9EBB-373B4CDD0B1A}" presName="rootConnector" presStyleLbl="node2" presStyleIdx="0" presStyleCnt="4"/>
      <dgm:spPr/>
    </dgm:pt>
    <dgm:pt modelId="{3CEC4720-87D1-44CA-B120-2A0907EB0BD8}" type="pres">
      <dgm:prSet presAssocID="{86188C11-0CF1-49AF-9EBB-373B4CDD0B1A}" presName="hierChild4" presStyleCnt="0"/>
      <dgm:spPr/>
    </dgm:pt>
    <dgm:pt modelId="{D63A61A9-2E4B-44F5-A90F-CE4BEE6C745D}" type="pres">
      <dgm:prSet presAssocID="{86188C11-0CF1-49AF-9EBB-373B4CDD0B1A}" presName="hierChild5" presStyleCnt="0"/>
      <dgm:spPr/>
    </dgm:pt>
    <dgm:pt modelId="{1C68ADC5-37A3-47C0-B0FE-7BC3FF6FB47D}" type="pres">
      <dgm:prSet presAssocID="{9F9BEFB2-4449-4DF8-B293-1EB7CA2D6C05}" presName="Name37" presStyleLbl="parChTrans1D2" presStyleIdx="1" presStyleCnt="4"/>
      <dgm:spPr/>
    </dgm:pt>
    <dgm:pt modelId="{CD852BF4-5CCE-445B-8BD7-1AEEBF4C5F4A}" type="pres">
      <dgm:prSet presAssocID="{0A2A2954-E2E8-4793-9B99-B3B1C168464B}" presName="hierRoot2" presStyleCnt="0">
        <dgm:presLayoutVars>
          <dgm:hierBranch val="init"/>
        </dgm:presLayoutVars>
      </dgm:prSet>
      <dgm:spPr/>
    </dgm:pt>
    <dgm:pt modelId="{06EA9966-3C77-478B-BBA1-A4C401E5A3DB}" type="pres">
      <dgm:prSet presAssocID="{0A2A2954-E2E8-4793-9B99-B3B1C168464B}" presName="rootComposite" presStyleCnt="0"/>
      <dgm:spPr/>
    </dgm:pt>
    <dgm:pt modelId="{45808908-9EA7-4356-BE77-04C86CBF8246}" type="pres">
      <dgm:prSet presAssocID="{0A2A2954-E2E8-4793-9B99-B3B1C168464B}" presName="rootText" presStyleLbl="node2" presStyleIdx="1" presStyleCnt="4">
        <dgm:presLayoutVars>
          <dgm:chPref val="3"/>
        </dgm:presLayoutVars>
      </dgm:prSet>
      <dgm:spPr/>
    </dgm:pt>
    <dgm:pt modelId="{E69ECBDE-0845-498A-9102-6DEBD6605DF4}" type="pres">
      <dgm:prSet presAssocID="{0A2A2954-E2E8-4793-9B99-B3B1C168464B}" presName="rootConnector" presStyleLbl="node2" presStyleIdx="1" presStyleCnt="4"/>
      <dgm:spPr/>
    </dgm:pt>
    <dgm:pt modelId="{3800EBB5-9956-4003-99EE-9A161C15A5A2}" type="pres">
      <dgm:prSet presAssocID="{0A2A2954-E2E8-4793-9B99-B3B1C168464B}" presName="hierChild4" presStyleCnt="0"/>
      <dgm:spPr/>
    </dgm:pt>
    <dgm:pt modelId="{0AD93758-9A34-42D2-874D-7E2244986B35}" type="pres">
      <dgm:prSet presAssocID="{0A2A2954-E2E8-4793-9B99-B3B1C168464B}" presName="hierChild5" presStyleCnt="0"/>
      <dgm:spPr/>
    </dgm:pt>
    <dgm:pt modelId="{019B342E-6979-44E5-AC50-50C4AAA2A5B9}" type="pres">
      <dgm:prSet presAssocID="{BE9A8F57-02D1-483D-B815-16EB11A55037}" presName="Name37" presStyleLbl="parChTrans1D2" presStyleIdx="2" presStyleCnt="4"/>
      <dgm:spPr/>
    </dgm:pt>
    <dgm:pt modelId="{5B92E62C-0C1C-4090-8572-9F8E40360551}" type="pres">
      <dgm:prSet presAssocID="{EAD85347-4E8C-4928-924F-063E948D1972}" presName="hierRoot2" presStyleCnt="0">
        <dgm:presLayoutVars>
          <dgm:hierBranch val="init"/>
        </dgm:presLayoutVars>
      </dgm:prSet>
      <dgm:spPr/>
    </dgm:pt>
    <dgm:pt modelId="{D7AAD3CA-9466-4AFE-9DEC-E03DA029BC88}" type="pres">
      <dgm:prSet presAssocID="{EAD85347-4E8C-4928-924F-063E948D1972}" presName="rootComposite" presStyleCnt="0"/>
      <dgm:spPr/>
    </dgm:pt>
    <dgm:pt modelId="{31FFEE7D-25BF-42FD-915F-449C5E71347A}" type="pres">
      <dgm:prSet presAssocID="{EAD85347-4E8C-4928-924F-063E948D1972}" presName="rootText" presStyleLbl="node2" presStyleIdx="2" presStyleCnt="4">
        <dgm:presLayoutVars>
          <dgm:chPref val="3"/>
        </dgm:presLayoutVars>
      </dgm:prSet>
      <dgm:spPr/>
    </dgm:pt>
    <dgm:pt modelId="{FD5592A9-74D2-4AA1-AEAB-325E6B288DB3}" type="pres">
      <dgm:prSet presAssocID="{EAD85347-4E8C-4928-924F-063E948D1972}" presName="rootConnector" presStyleLbl="node2" presStyleIdx="2" presStyleCnt="4"/>
      <dgm:spPr/>
    </dgm:pt>
    <dgm:pt modelId="{F05A64FD-D947-438B-BC68-00DC7C510879}" type="pres">
      <dgm:prSet presAssocID="{EAD85347-4E8C-4928-924F-063E948D1972}" presName="hierChild4" presStyleCnt="0"/>
      <dgm:spPr/>
    </dgm:pt>
    <dgm:pt modelId="{146E55F8-2BB9-403A-AE49-894C1A86577E}" type="pres">
      <dgm:prSet presAssocID="{EAD85347-4E8C-4928-924F-063E948D1972}" presName="hierChild5" presStyleCnt="0"/>
      <dgm:spPr/>
    </dgm:pt>
    <dgm:pt modelId="{65A65CF6-67B7-44EA-8DA3-218A970CC938}" type="pres">
      <dgm:prSet presAssocID="{67C72FB0-F6EF-4543-96D6-F38696CE6A1A}" presName="Name37" presStyleLbl="parChTrans1D2" presStyleIdx="3" presStyleCnt="4"/>
      <dgm:spPr/>
    </dgm:pt>
    <dgm:pt modelId="{E1BD70A5-80CC-421E-A633-3EDB743A80C9}" type="pres">
      <dgm:prSet presAssocID="{393EB96A-85B2-4DAB-B8C5-9F4A793451F0}" presName="hierRoot2" presStyleCnt="0">
        <dgm:presLayoutVars>
          <dgm:hierBranch val="init"/>
        </dgm:presLayoutVars>
      </dgm:prSet>
      <dgm:spPr/>
    </dgm:pt>
    <dgm:pt modelId="{6CD58D42-6855-4E10-96EC-117E18A77496}" type="pres">
      <dgm:prSet presAssocID="{393EB96A-85B2-4DAB-B8C5-9F4A793451F0}" presName="rootComposite" presStyleCnt="0"/>
      <dgm:spPr/>
    </dgm:pt>
    <dgm:pt modelId="{4600F149-C899-4D19-9C9B-78D3E312725C}" type="pres">
      <dgm:prSet presAssocID="{393EB96A-85B2-4DAB-B8C5-9F4A793451F0}" presName="rootText" presStyleLbl="node2" presStyleIdx="3" presStyleCnt="4">
        <dgm:presLayoutVars>
          <dgm:chPref val="3"/>
        </dgm:presLayoutVars>
      </dgm:prSet>
      <dgm:spPr/>
    </dgm:pt>
    <dgm:pt modelId="{E6E68026-4992-4AA6-969C-92740A85A4D2}" type="pres">
      <dgm:prSet presAssocID="{393EB96A-85B2-4DAB-B8C5-9F4A793451F0}" presName="rootConnector" presStyleLbl="node2" presStyleIdx="3" presStyleCnt="4"/>
      <dgm:spPr/>
    </dgm:pt>
    <dgm:pt modelId="{3199B784-46C0-45C8-9E94-87A06553737C}" type="pres">
      <dgm:prSet presAssocID="{393EB96A-85B2-4DAB-B8C5-9F4A793451F0}" presName="hierChild4" presStyleCnt="0"/>
      <dgm:spPr/>
    </dgm:pt>
    <dgm:pt modelId="{A6DA0D63-42DD-4D02-AE52-E550BF4EBB6D}" type="pres">
      <dgm:prSet presAssocID="{393EB96A-85B2-4DAB-B8C5-9F4A793451F0}" presName="hierChild5" presStyleCnt="0"/>
      <dgm:spPr/>
    </dgm:pt>
    <dgm:pt modelId="{7194A5FB-04C0-4109-9EFA-B7ED6499B4DB}" type="pres">
      <dgm:prSet presAssocID="{87649034-98A7-486E-AC83-6AAA8C1B1E99}" presName="hierChild3" presStyleCnt="0"/>
      <dgm:spPr/>
    </dgm:pt>
  </dgm:ptLst>
  <dgm:cxnLst>
    <dgm:cxn modelId="{B2873C00-AA7E-484B-BFA9-10E0D80053CE}" type="presOf" srcId="{9D8C3D97-7C8F-4AA1-9735-6359C1A6AFA7}" destId="{ACF15287-4EE3-4477-A448-738CF96A7C84}" srcOrd="0" destOrd="0" presId="urn:microsoft.com/office/officeart/2005/8/layout/orgChart1"/>
    <dgm:cxn modelId="{AFAB3F09-17C4-41A6-BF5B-8017A7210C32}" type="presOf" srcId="{9F9BEFB2-4449-4DF8-B293-1EB7CA2D6C05}" destId="{1C68ADC5-37A3-47C0-B0FE-7BC3FF6FB47D}" srcOrd="0" destOrd="0" presId="urn:microsoft.com/office/officeart/2005/8/layout/orgChart1"/>
    <dgm:cxn modelId="{4F1C0411-66AE-49D9-8B6C-0C10A9F066D1}" type="presOf" srcId="{86188C11-0CF1-49AF-9EBB-373B4CDD0B1A}" destId="{312C38EF-CDE0-4F4F-AA9C-A1C2AB214143}" srcOrd="1" destOrd="0" presId="urn:microsoft.com/office/officeart/2005/8/layout/orgChart1"/>
    <dgm:cxn modelId="{839AFF20-0485-4D48-957D-13D075AC49F7}" srcId="{87649034-98A7-486E-AC83-6AAA8C1B1E99}" destId="{86188C11-0CF1-49AF-9EBB-373B4CDD0B1A}" srcOrd="0" destOrd="0" parTransId="{6C124498-9B12-4482-8A85-B53FAE08CE34}" sibTransId="{2EFCD09F-4B11-4B4F-8514-C7D6D3CCBD46}"/>
    <dgm:cxn modelId="{448FEB23-B484-4B4D-B4A8-3CEEEE3CE697}" type="presOf" srcId="{393EB96A-85B2-4DAB-B8C5-9F4A793451F0}" destId="{4600F149-C899-4D19-9C9B-78D3E312725C}" srcOrd="0" destOrd="0" presId="urn:microsoft.com/office/officeart/2005/8/layout/orgChart1"/>
    <dgm:cxn modelId="{65E1F32E-BCA7-4E35-B742-90B58176D1CA}" type="presOf" srcId="{6C124498-9B12-4482-8A85-B53FAE08CE34}" destId="{D880A11A-0EFB-4B04-8AE1-D64CEF0DB5FF}" srcOrd="0" destOrd="0" presId="urn:microsoft.com/office/officeart/2005/8/layout/orgChart1"/>
    <dgm:cxn modelId="{1441285C-8A22-4A54-9D42-F0E14BDE3FF0}" type="presOf" srcId="{0A2A2954-E2E8-4793-9B99-B3B1C168464B}" destId="{45808908-9EA7-4356-BE77-04C86CBF8246}" srcOrd="0" destOrd="0" presId="urn:microsoft.com/office/officeart/2005/8/layout/orgChart1"/>
    <dgm:cxn modelId="{1D111F42-860D-4A21-8975-C212C93BA658}" type="presOf" srcId="{BE9A8F57-02D1-483D-B815-16EB11A55037}" destId="{019B342E-6979-44E5-AC50-50C4AAA2A5B9}" srcOrd="0" destOrd="0" presId="urn:microsoft.com/office/officeart/2005/8/layout/orgChart1"/>
    <dgm:cxn modelId="{47BACB64-0ADB-4545-8EF1-4A40A49E398A}" type="presOf" srcId="{86188C11-0CF1-49AF-9EBB-373B4CDD0B1A}" destId="{FF8A4B10-BDC2-464F-9CA8-5460B2047136}" srcOrd="0" destOrd="0" presId="urn:microsoft.com/office/officeart/2005/8/layout/orgChart1"/>
    <dgm:cxn modelId="{6B059466-8D70-4231-B783-A88D29BC23B7}" type="presOf" srcId="{EAD85347-4E8C-4928-924F-063E948D1972}" destId="{FD5592A9-74D2-4AA1-AEAB-325E6B288DB3}" srcOrd="1" destOrd="0" presId="urn:microsoft.com/office/officeart/2005/8/layout/orgChart1"/>
    <dgm:cxn modelId="{71641B4F-F5C3-4FD8-A956-56902F0755AE}" srcId="{9D8C3D97-7C8F-4AA1-9735-6359C1A6AFA7}" destId="{87649034-98A7-486E-AC83-6AAA8C1B1E99}" srcOrd="0" destOrd="0" parTransId="{CFC09300-BEDB-46C5-9BDE-5865991B9043}" sibTransId="{12771547-27C1-49A2-82B7-BC38CA4931DE}"/>
    <dgm:cxn modelId="{5402F450-1A00-499A-AD03-51018890520B}" type="presOf" srcId="{EAD85347-4E8C-4928-924F-063E948D1972}" destId="{31FFEE7D-25BF-42FD-915F-449C5E71347A}" srcOrd="0" destOrd="0" presId="urn:microsoft.com/office/officeart/2005/8/layout/orgChart1"/>
    <dgm:cxn modelId="{5981017B-808E-46AE-89A0-CECF7C14E12D}" type="presOf" srcId="{67C72FB0-F6EF-4543-96D6-F38696CE6A1A}" destId="{65A65CF6-67B7-44EA-8DA3-218A970CC938}" srcOrd="0" destOrd="0" presId="urn:microsoft.com/office/officeart/2005/8/layout/orgChart1"/>
    <dgm:cxn modelId="{E666DE7F-7749-4597-84AC-30C9B2079D35}" srcId="{87649034-98A7-486E-AC83-6AAA8C1B1E99}" destId="{0A2A2954-E2E8-4793-9B99-B3B1C168464B}" srcOrd="1" destOrd="0" parTransId="{9F9BEFB2-4449-4DF8-B293-1EB7CA2D6C05}" sibTransId="{12EE34C8-E44D-4B29-913C-665D6E4DB247}"/>
    <dgm:cxn modelId="{E452378A-3C8D-4933-A70D-DE8F621FE9F4}" type="presOf" srcId="{87649034-98A7-486E-AC83-6AAA8C1B1E99}" destId="{D1C5B0B5-CEFB-42C6-83DA-69967E86D623}" srcOrd="1" destOrd="0" presId="urn:microsoft.com/office/officeart/2005/8/layout/orgChart1"/>
    <dgm:cxn modelId="{FFC84297-719F-4B24-9BF2-009E0A801F81}" srcId="{87649034-98A7-486E-AC83-6AAA8C1B1E99}" destId="{393EB96A-85B2-4DAB-B8C5-9F4A793451F0}" srcOrd="3" destOrd="0" parTransId="{67C72FB0-F6EF-4543-96D6-F38696CE6A1A}" sibTransId="{C0BED885-C810-43E9-82B8-FC1FE5B2C7B0}"/>
    <dgm:cxn modelId="{1892D0B7-F180-47EF-B078-2ECA64573827}" type="presOf" srcId="{87649034-98A7-486E-AC83-6AAA8C1B1E99}" destId="{66663357-9DCA-4DA1-8E6B-534FB2931832}" srcOrd="0" destOrd="0" presId="urn:microsoft.com/office/officeart/2005/8/layout/orgChart1"/>
    <dgm:cxn modelId="{D7776CBD-41A8-4AED-9465-1414CB594625}" type="presOf" srcId="{0A2A2954-E2E8-4793-9B99-B3B1C168464B}" destId="{E69ECBDE-0845-498A-9102-6DEBD6605DF4}" srcOrd="1" destOrd="0" presId="urn:microsoft.com/office/officeart/2005/8/layout/orgChart1"/>
    <dgm:cxn modelId="{2707AABE-4238-474F-A263-14212CCE13BD}" type="presOf" srcId="{393EB96A-85B2-4DAB-B8C5-9F4A793451F0}" destId="{E6E68026-4992-4AA6-969C-92740A85A4D2}" srcOrd="1" destOrd="0" presId="urn:microsoft.com/office/officeart/2005/8/layout/orgChart1"/>
    <dgm:cxn modelId="{F1598CD7-A414-4DAD-AF4D-09EFAE6B84F3}" srcId="{87649034-98A7-486E-AC83-6AAA8C1B1E99}" destId="{EAD85347-4E8C-4928-924F-063E948D1972}" srcOrd="2" destOrd="0" parTransId="{BE9A8F57-02D1-483D-B815-16EB11A55037}" sibTransId="{A67AD3D0-0753-4253-9D63-F5F49EBB10E9}"/>
    <dgm:cxn modelId="{1C29A297-7E5E-4E83-894D-4829EF356949}" type="presParOf" srcId="{ACF15287-4EE3-4477-A448-738CF96A7C84}" destId="{8EB5ED5A-6E96-4FA8-9116-725DAA6B6AC7}" srcOrd="0" destOrd="0" presId="urn:microsoft.com/office/officeart/2005/8/layout/orgChart1"/>
    <dgm:cxn modelId="{2D07796E-D3BC-40D7-97F5-29E4C29DCE74}" type="presParOf" srcId="{8EB5ED5A-6E96-4FA8-9116-725DAA6B6AC7}" destId="{8D45C058-5FBE-41AE-91F8-CC0F4D07497E}" srcOrd="0" destOrd="0" presId="urn:microsoft.com/office/officeart/2005/8/layout/orgChart1"/>
    <dgm:cxn modelId="{A6BE1C96-940E-4472-A38C-4617199B83FF}" type="presParOf" srcId="{8D45C058-5FBE-41AE-91F8-CC0F4D07497E}" destId="{66663357-9DCA-4DA1-8E6B-534FB2931832}" srcOrd="0" destOrd="0" presId="urn:microsoft.com/office/officeart/2005/8/layout/orgChart1"/>
    <dgm:cxn modelId="{92A25343-22CF-45CA-BB7B-E9F0FFB920F4}" type="presParOf" srcId="{8D45C058-5FBE-41AE-91F8-CC0F4D07497E}" destId="{D1C5B0B5-CEFB-42C6-83DA-69967E86D623}" srcOrd="1" destOrd="0" presId="urn:microsoft.com/office/officeart/2005/8/layout/orgChart1"/>
    <dgm:cxn modelId="{454F9BE2-C445-42E6-B533-319D438E79AF}" type="presParOf" srcId="{8EB5ED5A-6E96-4FA8-9116-725DAA6B6AC7}" destId="{E6A0096B-EDC3-4215-8F0B-CB1DC571E845}" srcOrd="1" destOrd="0" presId="urn:microsoft.com/office/officeart/2005/8/layout/orgChart1"/>
    <dgm:cxn modelId="{C1B69CDC-635B-4324-A596-61AA94C2005F}" type="presParOf" srcId="{E6A0096B-EDC3-4215-8F0B-CB1DC571E845}" destId="{D880A11A-0EFB-4B04-8AE1-D64CEF0DB5FF}" srcOrd="0" destOrd="0" presId="urn:microsoft.com/office/officeart/2005/8/layout/orgChart1"/>
    <dgm:cxn modelId="{B477AC2D-42FD-48A8-9293-16356FF1F297}" type="presParOf" srcId="{E6A0096B-EDC3-4215-8F0B-CB1DC571E845}" destId="{9CAFEFDD-5B85-4764-92FD-B28DE4E19517}" srcOrd="1" destOrd="0" presId="urn:microsoft.com/office/officeart/2005/8/layout/orgChart1"/>
    <dgm:cxn modelId="{D3D5D7DD-AFEC-4181-9FA9-D0D3F1E224E2}" type="presParOf" srcId="{9CAFEFDD-5B85-4764-92FD-B28DE4E19517}" destId="{EDA45CB1-A5BC-4525-B12A-594D3C1D410D}" srcOrd="0" destOrd="0" presId="urn:microsoft.com/office/officeart/2005/8/layout/orgChart1"/>
    <dgm:cxn modelId="{BC2274F7-E69B-4DE4-B0EA-814056986E4B}" type="presParOf" srcId="{EDA45CB1-A5BC-4525-B12A-594D3C1D410D}" destId="{FF8A4B10-BDC2-464F-9CA8-5460B2047136}" srcOrd="0" destOrd="0" presId="urn:microsoft.com/office/officeart/2005/8/layout/orgChart1"/>
    <dgm:cxn modelId="{39DA31EC-706F-49DC-A935-D8A60B247F8E}" type="presParOf" srcId="{EDA45CB1-A5BC-4525-B12A-594D3C1D410D}" destId="{312C38EF-CDE0-4F4F-AA9C-A1C2AB214143}" srcOrd="1" destOrd="0" presId="urn:microsoft.com/office/officeart/2005/8/layout/orgChart1"/>
    <dgm:cxn modelId="{2A97BC2A-E8B2-4163-B89D-0B19A02423CB}" type="presParOf" srcId="{9CAFEFDD-5B85-4764-92FD-B28DE4E19517}" destId="{3CEC4720-87D1-44CA-B120-2A0907EB0BD8}" srcOrd="1" destOrd="0" presId="urn:microsoft.com/office/officeart/2005/8/layout/orgChart1"/>
    <dgm:cxn modelId="{0E66A815-D594-4CBF-8E43-D6BEABE7F820}" type="presParOf" srcId="{9CAFEFDD-5B85-4764-92FD-B28DE4E19517}" destId="{D63A61A9-2E4B-44F5-A90F-CE4BEE6C745D}" srcOrd="2" destOrd="0" presId="urn:microsoft.com/office/officeart/2005/8/layout/orgChart1"/>
    <dgm:cxn modelId="{A445714C-BCFD-497D-ABD1-072D554C362C}" type="presParOf" srcId="{E6A0096B-EDC3-4215-8F0B-CB1DC571E845}" destId="{1C68ADC5-37A3-47C0-B0FE-7BC3FF6FB47D}" srcOrd="2" destOrd="0" presId="urn:microsoft.com/office/officeart/2005/8/layout/orgChart1"/>
    <dgm:cxn modelId="{491BBFDB-B9F0-4B9F-8ED1-D55CDB01B132}" type="presParOf" srcId="{E6A0096B-EDC3-4215-8F0B-CB1DC571E845}" destId="{CD852BF4-5CCE-445B-8BD7-1AEEBF4C5F4A}" srcOrd="3" destOrd="0" presId="urn:microsoft.com/office/officeart/2005/8/layout/orgChart1"/>
    <dgm:cxn modelId="{EFF2DD9B-BF67-4610-A254-F50B5A5C94E2}" type="presParOf" srcId="{CD852BF4-5CCE-445B-8BD7-1AEEBF4C5F4A}" destId="{06EA9966-3C77-478B-BBA1-A4C401E5A3DB}" srcOrd="0" destOrd="0" presId="urn:microsoft.com/office/officeart/2005/8/layout/orgChart1"/>
    <dgm:cxn modelId="{247CE6C7-8D0E-4617-9568-AAB5CA168E34}" type="presParOf" srcId="{06EA9966-3C77-478B-BBA1-A4C401E5A3DB}" destId="{45808908-9EA7-4356-BE77-04C86CBF8246}" srcOrd="0" destOrd="0" presId="urn:microsoft.com/office/officeart/2005/8/layout/orgChart1"/>
    <dgm:cxn modelId="{7DFB031F-3F17-47E1-BCF4-8B769DF8D311}" type="presParOf" srcId="{06EA9966-3C77-478B-BBA1-A4C401E5A3DB}" destId="{E69ECBDE-0845-498A-9102-6DEBD6605DF4}" srcOrd="1" destOrd="0" presId="urn:microsoft.com/office/officeart/2005/8/layout/orgChart1"/>
    <dgm:cxn modelId="{88A7D0D2-2C68-46E3-BAF3-BD46C6601505}" type="presParOf" srcId="{CD852BF4-5CCE-445B-8BD7-1AEEBF4C5F4A}" destId="{3800EBB5-9956-4003-99EE-9A161C15A5A2}" srcOrd="1" destOrd="0" presId="urn:microsoft.com/office/officeart/2005/8/layout/orgChart1"/>
    <dgm:cxn modelId="{F1125C4E-DE18-4DC3-ABC9-004999D1D554}" type="presParOf" srcId="{CD852BF4-5CCE-445B-8BD7-1AEEBF4C5F4A}" destId="{0AD93758-9A34-42D2-874D-7E2244986B35}" srcOrd="2" destOrd="0" presId="urn:microsoft.com/office/officeart/2005/8/layout/orgChart1"/>
    <dgm:cxn modelId="{9DC726A8-50B2-4C97-993A-77DE3D33162F}" type="presParOf" srcId="{E6A0096B-EDC3-4215-8F0B-CB1DC571E845}" destId="{019B342E-6979-44E5-AC50-50C4AAA2A5B9}" srcOrd="4" destOrd="0" presId="urn:microsoft.com/office/officeart/2005/8/layout/orgChart1"/>
    <dgm:cxn modelId="{DD1664FE-D2CD-4C5F-9CCF-FC868FA382B6}" type="presParOf" srcId="{E6A0096B-EDC3-4215-8F0B-CB1DC571E845}" destId="{5B92E62C-0C1C-4090-8572-9F8E40360551}" srcOrd="5" destOrd="0" presId="urn:microsoft.com/office/officeart/2005/8/layout/orgChart1"/>
    <dgm:cxn modelId="{2D3E9BDC-5148-4B4A-B68D-1063EDE1667C}" type="presParOf" srcId="{5B92E62C-0C1C-4090-8572-9F8E40360551}" destId="{D7AAD3CA-9466-4AFE-9DEC-E03DA029BC88}" srcOrd="0" destOrd="0" presId="urn:microsoft.com/office/officeart/2005/8/layout/orgChart1"/>
    <dgm:cxn modelId="{D405F05F-A678-4D43-9974-94160B3AEF11}" type="presParOf" srcId="{D7AAD3CA-9466-4AFE-9DEC-E03DA029BC88}" destId="{31FFEE7D-25BF-42FD-915F-449C5E71347A}" srcOrd="0" destOrd="0" presId="urn:microsoft.com/office/officeart/2005/8/layout/orgChart1"/>
    <dgm:cxn modelId="{A5F156DC-24C7-42C2-B11D-C1F1410F0F3B}" type="presParOf" srcId="{D7AAD3CA-9466-4AFE-9DEC-E03DA029BC88}" destId="{FD5592A9-74D2-4AA1-AEAB-325E6B288DB3}" srcOrd="1" destOrd="0" presId="urn:microsoft.com/office/officeart/2005/8/layout/orgChart1"/>
    <dgm:cxn modelId="{0A65C8A1-19D8-4664-B089-F42E1DE16068}" type="presParOf" srcId="{5B92E62C-0C1C-4090-8572-9F8E40360551}" destId="{F05A64FD-D947-438B-BC68-00DC7C510879}" srcOrd="1" destOrd="0" presId="urn:microsoft.com/office/officeart/2005/8/layout/orgChart1"/>
    <dgm:cxn modelId="{31C7151E-0884-4DBE-9875-90B7C773252A}" type="presParOf" srcId="{5B92E62C-0C1C-4090-8572-9F8E40360551}" destId="{146E55F8-2BB9-403A-AE49-894C1A86577E}" srcOrd="2" destOrd="0" presId="urn:microsoft.com/office/officeart/2005/8/layout/orgChart1"/>
    <dgm:cxn modelId="{C99498AB-4E86-4508-8A8B-EDC6F8BA2371}" type="presParOf" srcId="{E6A0096B-EDC3-4215-8F0B-CB1DC571E845}" destId="{65A65CF6-67B7-44EA-8DA3-218A970CC938}" srcOrd="6" destOrd="0" presId="urn:microsoft.com/office/officeart/2005/8/layout/orgChart1"/>
    <dgm:cxn modelId="{EE9A4402-42D3-4CF6-B89B-8D40E1D18FB9}" type="presParOf" srcId="{E6A0096B-EDC3-4215-8F0B-CB1DC571E845}" destId="{E1BD70A5-80CC-421E-A633-3EDB743A80C9}" srcOrd="7" destOrd="0" presId="urn:microsoft.com/office/officeart/2005/8/layout/orgChart1"/>
    <dgm:cxn modelId="{46104110-3F3E-4CA4-A461-9E02411D6061}" type="presParOf" srcId="{E1BD70A5-80CC-421E-A633-3EDB743A80C9}" destId="{6CD58D42-6855-4E10-96EC-117E18A77496}" srcOrd="0" destOrd="0" presId="urn:microsoft.com/office/officeart/2005/8/layout/orgChart1"/>
    <dgm:cxn modelId="{F9644E94-38C8-466B-9456-BE49D65AD558}" type="presParOf" srcId="{6CD58D42-6855-4E10-96EC-117E18A77496}" destId="{4600F149-C899-4D19-9C9B-78D3E312725C}" srcOrd="0" destOrd="0" presId="urn:microsoft.com/office/officeart/2005/8/layout/orgChart1"/>
    <dgm:cxn modelId="{DA603696-8BCC-429C-980B-B5A19C905D37}" type="presParOf" srcId="{6CD58D42-6855-4E10-96EC-117E18A77496}" destId="{E6E68026-4992-4AA6-969C-92740A85A4D2}" srcOrd="1" destOrd="0" presId="urn:microsoft.com/office/officeart/2005/8/layout/orgChart1"/>
    <dgm:cxn modelId="{5EF282E6-41BC-40B1-B508-8D6A295308CA}" type="presParOf" srcId="{E1BD70A5-80CC-421E-A633-3EDB743A80C9}" destId="{3199B784-46C0-45C8-9E94-87A06553737C}" srcOrd="1" destOrd="0" presId="urn:microsoft.com/office/officeart/2005/8/layout/orgChart1"/>
    <dgm:cxn modelId="{5501112C-2348-45B1-B6AA-8469799E3152}" type="presParOf" srcId="{E1BD70A5-80CC-421E-A633-3EDB743A80C9}" destId="{A6DA0D63-42DD-4D02-AE52-E550BF4EBB6D}" srcOrd="2" destOrd="0" presId="urn:microsoft.com/office/officeart/2005/8/layout/orgChart1"/>
    <dgm:cxn modelId="{673C3859-2196-4773-BF7B-3E0DC159B2F7}" type="presParOf" srcId="{8EB5ED5A-6E96-4FA8-9116-725DAA6B6AC7}" destId="{7194A5FB-04C0-4109-9EFA-B7ED6499B4D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65CF6-67B7-44EA-8DA3-218A970CC938}">
      <dsp:nvSpPr>
        <dsp:cNvPr id="0" name=""/>
        <dsp:cNvSpPr/>
      </dsp:nvSpPr>
      <dsp:spPr>
        <a:xfrm>
          <a:off x="4064000" y="2546731"/>
          <a:ext cx="3182949" cy="346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02"/>
              </a:lnTo>
              <a:lnTo>
                <a:pt x="3182949" y="162602"/>
              </a:lnTo>
              <a:lnTo>
                <a:pt x="3182949" y="3467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9B342E-6979-44E5-AC50-50C4AAA2A5B9}">
      <dsp:nvSpPr>
        <dsp:cNvPr id="0" name=""/>
        <dsp:cNvSpPr/>
      </dsp:nvSpPr>
      <dsp:spPr>
        <a:xfrm>
          <a:off x="4064000" y="2546731"/>
          <a:ext cx="1060983" cy="3467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02"/>
              </a:lnTo>
              <a:lnTo>
                <a:pt x="1060983" y="162602"/>
              </a:lnTo>
              <a:lnTo>
                <a:pt x="1060983" y="3467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68ADC5-37A3-47C0-B0FE-7BC3FF6FB47D}">
      <dsp:nvSpPr>
        <dsp:cNvPr id="0" name=""/>
        <dsp:cNvSpPr/>
      </dsp:nvSpPr>
      <dsp:spPr>
        <a:xfrm>
          <a:off x="3003016" y="2546731"/>
          <a:ext cx="1060983" cy="346739"/>
        </a:xfrm>
        <a:custGeom>
          <a:avLst/>
          <a:gdLst/>
          <a:ahLst/>
          <a:cxnLst/>
          <a:rect l="0" t="0" r="0" b="0"/>
          <a:pathLst>
            <a:path>
              <a:moveTo>
                <a:pt x="1060983" y="0"/>
              </a:moveTo>
              <a:lnTo>
                <a:pt x="1060983" y="162602"/>
              </a:lnTo>
              <a:lnTo>
                <a:pt x="0" y="162602"/>
              </a:lnTo>
              <a:lnTo>
                <a:pt x="0" y="3467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80A11A-0EFB-4B04-8AE1-D64CEF0DB5FF}">
      <dsp:nvSpPr>
        <dsp:cNvPr id="0" name=""/>
        <dsp:cNvSpPr/>
      </dsp:nvSpPr>
      <dsp:spPr>
        <a:xfrm>
          <a:off x="881050" y="2546731"/>
          <a:ext cx="3182949" cy="346739"/>
        </a:xfrm>
        <a:custGeom>
          <a:avLst/>
          <a:gdLst/>
          <a:ahLst/>
          <a:cxnLst/>
          <a:rect l="0" t="0" r="0" b="0"/>
          <a:pathLst>
            <a:path>
              <a:moveTo>
                <a:pt x="3182949" y="0"/>
              </a:moveTo>
              <a:lnTo>
                <a:pt x="3182949" y="162602"/>
              </a:lnTo>
              <a:lnTo>
                <a:pt x="0" y="162602"/>
              </a:lnTo>
              <a:lnTo>
                <a:pt x="0" y="3467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663357-9DCA-4DA1-8E6B-534FB2931832}">
      <dsp:nvSpPr>
        <dsp:cNvPr id="0" name=""/>
        <dsp:cNvSpPr/>
      </dsp:nvSpPr>
      <dsp:spPr>
        <a:xfrm>
          <a:off x="3187154" y="1669885"/>
          <a:ext cx="1753691" cy="876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Chief Executive</a:t>
          </a:r>
        </a:p>
      </dsp:txBody>
      <dsp:txXfrm>
        <a:off x="3187154" y="1669885"/>
        <a:ext cx="1753691" cy="876845"/>
      </dsp:txXfrm>
    </dsp:sp>
    <dsp:sp modelId="{FF8A4B10-BDC2-464F-9CA8-5460B2047136}">
      <dsp:nvSpPr>
        <dsp:cNvPr id="0" name=""/>
        <dsp:cNvSpPr/>
      </dsp:nvSpPr>
      <dsp:spPr>
        <a:xfrm>
          <a:off x="4204" y="2893471"/>
          <a:ext cx="1753691" cy="876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DCE and Director – Finance and Corporate Services (Section 151) </a:t>
          </a:r>
        </a:p>
      </dsp:txBody>
      <dsp:txXfrm>
        <a:off x="4204" y="2893471"/>
        <a:ext cx="1753691" cy="876845"/>
      </dsp:txXfrm>
    </dsp:sp>
    <dsp:sp modelId="{45808908-9EA7-4356-BE77-04C86CBF8246}">
      <dsp:nvSpPr>
        <dsp:cNvPr id="0" name=""/>
        <dsp:cNvSpPr/>
      </dsp:nvSpPr>
      <dsp:spPr>
        <a:xfrm>
          <a:off x="2126170" y="2893471"/>
          <a:ext cx="1753691" cy="876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DCE and Director - Neighbourhoods</a:t>
          </a:r>
        </a:p>
      </dsp:txBody>
      <dsp:txXfrm>
        <a:off x="2126170" y="2893471"/>
        <a:ext cx="1753691" cy="876845"/>
      </dsp:txXfrm>
    </dsp:sp>
    <dsp:sp modelId="{31FFEE7D-25BF-42FD-915F-449C5E71347A}">
      <dsp:nvSpPr>
        <dsp:cNvPr id="0" name=""/>
        <dsp:cNvSpPr/>
      </dsp:nvSpPr>
      <dsp:spPr>
        <a:xfrm>
          <a:off x="4248137" y="2893471"/>
          <a:ext cx="1753691" cy="876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DCE and Director – Development &amp; Economic Growth </a:t>
          </a:r>
        </a:p>
      </dsp:txBody>
      <dsp:txXfrm>
        <a:off x="4248137" y="2893471"/>
        <a:ext cx="1753691" cy="876845"/>
      </dsp:txXfrm>
    </dsp:sp>
    <dsp:sp modelId="{4600F149-C899-4D19-9C9B-78D3E312725C}">
      <dsp:nvSpPr>
        <dsp:cNvPr id="0" name=""/>
        <dsp:cNvSpPr/>
      </dsp:nvSpPr>
      <dsp:spPr>
        <a:xfrm>
          <a:off x="6370104" y="2893471"/>
          <a:ext cx="1753691" cy="876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Director of Law, Governance, Policy and HR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</a:t>
          </a:r>
          <a:r>
            <a:rPr lang="en-GB" sz="1400" kern="1200"/>
            <a:t>Monitoring Officer)</a:t>
          </a:r>
          <a:endParaRPr lang="en-GB" sz="1400" kern="1200" dirty="0"/>
        </a:p>
      </dsp:txBody>
      <dsp:txXfrm>
        <a:off x="6370104" y="2893471"/>
        <a:ext cx="1753691" cy="876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B203-1D3A-2E78-6C0C-488C355607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0A9253-D498-BD63-729E-A58C80D1F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682C7-76F0-E02C-ADB6-CE6FAC178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ACA5F-AF4F-8272-8753-20B7AF95E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5A06E-2DE3-1F44-8833-4DFC1A3F5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38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26913-D20B-AEDF-6BCC-4A3065E31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59C43A-6C9C-B804-3FC4-B8FD0A3D2E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11FF3-B2DF-0AC2-709F-F1CA1AD2B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82DE3-86F9-D010-7CA2-10AE6FCF2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737B1-C5AC-6D82-E1BD-07C6F7438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116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C6DC1C-D33B-B460-0426-820A7D8B0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82CA8C-8DEB-1D32-C6CE-7771B02F6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4FC27-CA54-3B2A-0F4E-2988A25A3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7474C-723A-5EB9-3897-CA9044CF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8C9D6-5993-188F-F70D-3132877C1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30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1352D-FA5C-A2A6-CD8A-D3C88EBDF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41063-740E-FD52-8F4D-7691961A5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65039-C34F-5671-42BA-8D3A1B0D7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A17C5-3585-6D22-47CD-93B85CA98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0B7A5-8884-C689-4FAB-60EF2B1A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366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52616-BCA3-4596-C8C2-80C626C88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E450A-B7D2-C03B-8A94-295F39EB6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FA39D-ACDF-9DBB-22A7-97190B734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245B3-4212-35FA-9E28-58457023B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219E6-6079-18B0-8DB3-86C3C90CA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58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56331-CAD5-D3C4-4143-41499B776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339B9-B260-65F8-07AF-8236478A3A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AF8556-5037-DF12-ABD8-D1EA75A75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44DFD-E87B-DAAB-2861-CE455E2D9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82685-0921-F432-51DA-E80A6BBB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96A37-C8FD-04D8-8604-40757BF0A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67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09B31-3D9D-2EE8-EFA1-A864122F0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69267-3C73-21AF-21AC-D3F015879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B9B08-4021-3AF7-EF8F-F8AB7AF35A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695C7A-E738-6A36-5D4F-7D39857B02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9349F0-0DEF-5099-818A-CF82741F26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9E7035-E794-7CBD-6611-E9F9D32EC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F2456-47F5-2FDC-7E91-1D58E4E21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65DB6A-3804-CE07-466F-D9A3D973F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167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C8F79-121D-2B66-6937-F40953ACF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F278-2DDF-21C4-C6AB-CDA566488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224FC1-02FA-C183-D2D6-41C48FE68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5544EB-1861-29AA-BDD4-669349889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98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67F477-70DB-3A9B-5CD1-AE47D2CD9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5B2171-C7B1-9ABB-F8DD-FB44C043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59169-CB68-E857-12C8-E06EF497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56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A39-F6D0-4AEE-B223-33554A7E8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47706-28DB-D4F7-4993-61456C119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AD003-9375-6BC6-0421-AA0C5EE6D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CB6BF-F3BA-D189-F536-BF8D4C711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5E4BBA-33E3-FA75-B2C1-926E8324A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6B735-E1BA-B487-31BF-C69BFF815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7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86D8C-9050-32B9-5267-65EE184A8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417844-D2C7-2C86-3C71-4722C683C9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F70352-9E48-EF5A-A137-00F225A94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FCD04-2623-64CE-FF70-4A79EA6AD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2D86E-8DD0-F698-F6AC-C9C6BBDC9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7F029A-EC07-D691-0C06-194334751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04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4C7E0B-B1BA-72B6-7590-D6623CECB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C36E0-28BA-20FF-C157-A949D2F4D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0ABFE-31FF-6799-3656-85821B4707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E705BA-0602-4545-BDC2-6DD0938C94C9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D8C0C-70B9-F261-9B4E-C625F221D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256D3-3B80-DC78-32F5-E69C3C855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7B028B-F629-4E0C-94C4-329D0B83B84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C3C3A8-C160-F398-A711-8EDFD805AD6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85612" y="6350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46552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DB6161A-021E-4E80-5915-09B7DFCD11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4568043"/>
              </p:ext>
            </p:extLst>
          </p:nvPr>
        </p:nvGraphicFramePr>
        <p:xfrm>
          <a:off x="2032000" y="-88539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Connector to Assistant Director of Law, Governance and HR"/>
          <p:cNvCxnSpPr/>
          <p:nvPr/>
        </p:nvCxnSpPr>
        <p:spPr>
          <a:xfrm>
            <a:off x="9272016" y="2873044"/>
            <a:ext cx="0" cy="757124"/>
          </a:xfrm>
          <a:prstGeom prst="line">
            <a:avLst/>
          </a:prstGeom>
          <a:ln w="15875">
            <a:solidFill>
              <a:srgbClr val="104C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Assistant Director of Law, Governance and HR"/>
          <p:cNvSpPr/>
          <p:nvPr/>
        </p:nvSpPr>
        <p:spPr>
          <a:xfrm>
            <a:off x="8174736" y="3611880"/>
            <a:ext cx="2194560" cy="87782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27432" rIns="45720" bIns="27432"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ptos"/>
              </a:rPr>
              <a:t>Assistant Director of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ptos"/>
              </a:rPr>
              <a:t>Law, Governance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ptos"/>
              </a:rPr>
              <a:t>and HR</a:t>
            </a:r>
          </a:p>
        </p:txBody>
      </p:sp>
      <p:cxnSp>
        <p:nvCxnSpPr>
          <p:cNvPr id="7" name="Direct reports parent stem"/>
          <p:cNvCxnSpPr/>
          <p:nvPr/>
        </p:nvCxnSpPr>
        <p:spPr>
          <a:xfrm>
            <a:off x="9272016" y="4489704"/>
            <a:ext cx="0" cy="585216"/>
          </a:xfrm>
          <a:prstGeom prst="line">
            <a:avLst/>
          </a:prstGeom>
          <a:ln w="15875">
            <a:solidFill>
              <a:srgbClr val="104C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Direct reports horizontal branch"/>
          <p:cNvCxnSpPr/>
          <p:nvPr/>
        </p:nvCxnSpPr>
        <p:spPr>
          <a:xfrm>
            <a:off x="7132320" y="5074920"/>
            <a:ext cx="4023360" cy="0"/>
          </a:xfrm>
          <a:prstGeom prst="line">
            <a:avLst/>
          </a:prstGeom>
          <a:ln w="15875">
            <a:solidFill>
              <a:srgbClr val="104C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irect report branch 1"/>
          <p:cNvCxnSpPr/>
          <p:nvPr/>
        </p:nvCxnSpPr>
        <p:spPr>
          <a:xfrm>
            <a:off x="7132320" y="5074920"/>
            <a:ext cx="0" cy="502920"/>
          </a:xfrm>
          <a:prstGeom prst="line">
            <a:avLst/>
          </a:prstGeom>
          <a:ln w="15875">
            <a:solidFill>
              <a:srgbClr val="104C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irect report branch 2"/>
          <p:cNvCxnSpPr/>
          <p:nvPr/>
        </p:nvCxnSpPr>
        <p:spPr>
          <a:xfrm>
            <a:off x="9144000" y="5074920"/>
            <a:ext cx="0" cy="502920"/>
          </a:xfrm>
          <a:prstGeom prst="line">
            <a:avLst/>
          </a:prstGeom>
          <a:ln w="15875">
            <a:solidFill>
              <a:srgbClr val="104C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irect report branch 3"/>
          <p:cNvCxnSpPr/>
          <p:nvPr/>
        </p:nvCxnSpPr>
        <p:spPr>
          <a:xfrm>
            <a:off x="11155680" y="5074920"/>
            <a:ext cx="0" cy="502920"/>
          </a:xfrm>
          <a:prstGeom prst="line">
            <a:avLst/>
          </a:prstGeom>
          <a:ln w="15875">
            <a:solidFill>
              <a:srgbClr val="104C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HR Manager"/>
          <p:cNvSpPr/>
          <p:nvPr/>
        </p:nvSpPr>
        <p:spPr>
          <a:xfrm>
            <a:off x="6263640" y="5577840"/>
            <a:ext cx="1737360" cy="749808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ptos"/>
              </a:rPr>
              <a:t>HR Manager</a:t>
            </a:r>
          </a:p>
        </p:txBody>
      </p:sp>
      <p:sp>
        <p:nvSpPr>
          <p:cNvPr id="13" name="Legal Service Manager"/>
          <p:cNvSpPr/>
          <p:nvPr/>
        </p:nvSpPr>
        <p:spPr>
          <a:xfrm>
            <a:off x="8275320" y="5577840"/>
            <a:ext cx="1737360" cy="749808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ptos"/>
              </a:rPr>
              <a:t>Legal Service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ptos"/>
              </a:rPr>
              <a:t>Manager</a:t>
            </a:r>
          </a:p>
        </p:txBody>
      </p:sp>
      <p:sp>
        <p:nvSpPr>
          <p:cNvPr id="14" name="Electoral Services Manager"/>
          <p:cNvSpPr/>
          <p:nvPr/>
        </p:nvSpPr>
        <p:spPr>
          <a:xfrm>
            <a:off x="10287000" y="5577840"/>
            <a:ext cx="1737360" cy="749808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ptos"/>
              </a:rPr>
              <a:t>Electoral Services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ptos"/>
              </a:rPr>
              <a:t>Manager</a:t>
            </a:r>
          </a:p>
        </p:txBody>
      </p:sp>
    </p:spTree>
    <p:extLst>
      <p:ext uri="{BB962C8B-B14F-4D97-AF65-F5344CB8AC3E}">
        <p14:creationId xmlns:p14="http://schemas.microsoft.com/office/powerpoint/2010/main" val="2016810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CF791BE06BE949BA304B357A8B3419" ma:contentTypeVersion="13" ma:contentTypeDescription="Create a new document." ma:contentTypeScope="" ma:versionID="7abeda6bacfc8c27e43289e2f3838fec">
  <xsd:schema xmlns:xsd="http://www.w3.org/2001/XMLSchema" xmlns:xs="http://www.w3.org/2001/XMLSchema" xmlns:p="http://schemas.microsoft.com/office/2006/metadata/properties" xmlns:ns2="55d61871-9a21-4203-9651-e75dcbddac1e" xmlns:ns3="5fcfcaab-076f-4440-aeea-77b59babf271" targetNamespace="http://schemas.microsoft.com/office/2006/metadata/properties" ma:root="true" ma:fieldsID="bedd85e98733b50e511e4eee6d69c654" ns2:_="" ns3:_="">
    <xsd:import namespace="55d61871-9a21-4203-9651-e75dcbddac1e"/>
    <xsd:import namespace="5fcfcaab-076f-4440-aeea-77b59babf2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d61871-9a21-4203-9651-e75dcbdda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22958cd-39ae-452d-918a-8d2b14a768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fcaab-076f-4440-aeea-77b59babf271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11dede6a-b410-4278-a16f-7f2d0bd45b98}" ma:internalName="TaxCatchAll" ma:showField="CatchAllData" ma:web="5fcfcaab-076f-4440-aeea-77b59babf2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55d61871-9a21-4203-9651-e75dcbddac1e" xsi:nil="true"/>
    <lcf76f155ced4ddcb4097134ff3c332f xmlns="55d61871-9a21-4203-9651-e75dcbddac1e">
      <Terms xmlns="http://schemas.microsoft.com/office/infopath/2007/PartnerControls"/>
    </lcf76f155ced4ddcb4097134ff3c332f>
    <TaxCatchAll xmlns="5fcfcaab-076f-4440-aeea-77b59babf271" xsi:nil="true"/>
  </documentManagement>
</p:properties>
</file>

<file path=customXml/itemProps1.xml><?xml version="1.0" encoding="utf-8"?>
<ds:datastoreItem xmlns:ds="http://schemas.openxmlformats.org/officeDocument/2006/customXml" ds:itemID="{88ACAC14-6866-4796-8E35-74E12EACE1EC}"/>
</file>

<file path=customXml/itemProps2.xml><?xml version="1.0" encoding="utf-8"?>
<ds:datastoreItem xmlns:ds="http://schemas.openxmlformats.org/officeDocument/2006/customXml" ds:itemID="{910671FB-2D26-40B9-963E-63A64B8091F0}"/>
</file>

<file path=customXml/itemProps3.xml><?xml version="1.0" encoding="utf-8"?>
<ds:datastoreItem xmlns:ds="http://schemas.openxmlformats.org/officeDocument/2006/customXml" ds:itemID="{D126F423-F884-4BEB-9FB6-38BDC39D58A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Rushcliffe Borough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Joanne Wilkinson</dc:creator>
  <cp:lastModifiedBy>Joanne Wilkinson</cp:lastModifiedBy>
  <cp:revision>1</cp:revision>
  <dcterms:created xsi:type="dcterms:W3CDTF">2026-08-03T10:02:18Z</dcterms:created>
  <dcterms:modified xsi:type="dcterms:W3CDTF">2026-08-03T10:03:29Z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605bbf-3f5a-4d11-995a-ab0e71eef3db_Enabled">
    <vt:lpwstr>true</vt:lpwstr>
  </property>
  <property fmtid="{D5CDD505-2E9C-101B-9397-08002B2CF9AE}" pid="3" name="MSIP_Label_82605bbf-3f5a-4d11-995a-ab0e71eef3db_SetDate">
    <vt:lpwstr>2026-08-03T10:03:07Z</vt:lpwstr>
  </property>
  <property fmtid="{D5CDD505-2E9C-101B-9397-08002B2CF9AE}" pid="4" name="MSIP_Label_82605bbf-3f5a-4d11-995a-ab0e71eef3db_Method">
    <vt:lpwstr>Standard</vt:lpwstr>
  </property>
  <property fmtid="{D5CDD505-2E9C-101B-9397-08002B2CF9AE}" pid="5" name="MSIP_Label_82605bbf-3f5a-4d11-995a-ab0e71eef3db_Name">
    <vt:lpwstr>General</vt:lpwstr>
  </property>
  <property fmtid="{D5CDD505-2E9C-101B-9397-08002B2CF9AE}" pid="6" name="MSIP_Label_82605bbf-3f5a-4d11-995a-ab0e71eef3db_SiteId">
    <vt:lpwstr>0fb26f95-b29d-4825-a41a-86c75ea1246a</vt:lpwstr>
  </property>
  <property fmtid="{D5CDD505-2E9C-101B-9397-08002B2CF9AE}" pid="7" name="MSIP_Label_82605bbf-3f5a-4d11-995a-ab0e71eef3db_ActionId">
    <vt:lpwstr>c21f9f69-8256-481e-bb5f-057ff229bbe8</vt:lpwstr>
  </property>
  <property fmtid="{D5CDD505-2E9C-101B-9397-08002B2CF9AE}" pid="8" name="MSIP_Label_82605bbf-3f5a-4d11-995a-ab0e71eef3db_ContentBits">
    <vt:lpwstr>1</vt:lpwstr>
  </property>
  <property fmtid="{D5CDD505-2E9C-101B-9397-08002B2CF9AE}" pid="9" name="MSIP_Label_82605bbf-3f5a-4d11-995a-ab0e71eef3db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OFFICIAL</vt:lpwstr>
  </property>
  <property fmtid="{D5CDD505-2E9C-101B-9397-08002B2CF9AE}" pid="12" name="ContentTypeId">
    <vt:lpwstr>0x0101006BCF791BE06BE949BA304B357A8B3419</vt:lpwstr>
  </property>
</Properties>
</file>